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5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73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45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836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0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7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7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75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6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6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4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1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6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2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250FCF-C099-4C86-878C-9F3276948595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8AC0120-CE69-4040-BF52-1508E9878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144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0001" y="1449148"/>
            <a:ext cx="10572000" cy="1197800"/>
          </a:xfrm>
        </p:spPr>
        <p:txBody>
          <a:bodyPr/>
          <a:lstStyle/>
          <a:p>
            <a:pPr algn="just"/>
            <a:r>
              <a:rPr lang="ja-JP" altLang="en-US" dirty="0">
                <a:latin typeface="HGP行書体" panose="03000600000000000000" pitchFamily="66" charset="-128"/>
                <a:ea typeface="HGP行書体" panose="03000600000000000000" pitchFamily="66" charset="-128"/>
              </a:rPr>
              <a:t>第</a:t>
            </a:r>
            <a:r>
              <a:rPr lang="en-US" altLang="ja-JP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6</a:t>
            </a:r>
            <a:r>
              <a:rPr lang="ja-JP" altLang="en-US" dirty="0">
                <a:latin typeface="HGP行書体" panose="03000600000000000000" pitchFamily="66" charset="-128"/>
                <a:ea typeface="HGP行書体" panose="03000600000000000000" pitchFamily="66" charset="-128"/>
              </a:rPr>
              <a:t>回</a:t>
            </a:r>
            <a:r>
              <a:rPr kumimoji="1" lang="ja-JP" altLang="en-US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合同マラソン大会開催地</a:t>
            </a:r>
            <a:endParaRPr kumimoji="1" lang="ja-JP" altLang="en-US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52037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開催地発表</a:t>
            </a:r>
            <a:r>
              <a:rPr kumimoji="1" lang="en-US" altLang="ja-JP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!!</a:t>
            </a:r>
            <a:endParaRPr kumimoji="1" lang="ja-JP" altLang="en-US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78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29030"/>
          </a:xfrm>
        </p:spPr>
        <p:txBody>
          <a:bodyPr/>
          <a:lstStyle/>
          <a:p>
            <a:r>
              <a:rPr kumimoji="1" lang="ja-JP" altLang="en-US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第</a:t>
            </a:r>
            <a:r>
              <a:rPr kumimoji="1" lang="en-US" altLang="ja-JP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6</a:t>
            </a:r>
            <a:r>
              <a:rPr kumimoji="1" lang="ja-JP" altLang="en-US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回合同マラソン大会開催地は</a:t>
            </a:r>
            <a:endParaRPr kumimoji="1" lang="ja-JP" altLang="en-US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07" y="2305627"/>
            <a:ext cx="3477003" cy="3636963"/>
          </a:xfrm>
        </p:spPr>
      </p:pic>
    </p:spTree>
    <p:extLst>
      <p:ext uri="{BB962C8B-B14F-4D97-AF65-F5344CB8AC3E}">
        <p14:creationId xmlns:p14="http://schemas.microsoft.com/office/powerpoint/2010/main" val="22266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955 0.82709 L -0.62955 0.82709 C -0.62942 0.82477 -0.62734 0.80811 -0.62734 0.80417 C -0.62734 0.77686 -0.62773 0.77153 -0.6289 0.75024 C -0.62864 0.7426 -0.62851 0.73496 -0.62812 0.72732 C -0.62786 0.72223 -0.62721 0.71852 -0.62656 0.71389 C -0.6263 0.71019 -0.62617 0.70672 -0.62578 0.70301 C -0.62565 0.7007 -0.62526 0.69862 -0.62513 0.6963 C -0.62473 0.69237 -0.6246 0.6882 -0.62434 0.68426 C -0.62395 0.672 -0.62395 0.65672 -0.62278 0.64375 C -0.62265 0.6419 -0.62252 0.64005 -0.622 0.63843 C -0.6207 0.6338 -0.61848 0.62987 -0.61744 0.625 C -0.61705 0.62223 -0.61666 0.61945 -0.61601 0.6169 C -0.61536 0.61482 -0.61445 0.61343 -0.61367 0.61158 C -0.61263 0.6088 -0.61158 0.60625 -0.61067 0.60348 C -0.60612 0.58866 -0.61289 0.60487 -0.60612 0.59005 C -0.60533 0.58588 -0.60494 0.58172 -0.6039 0.57778 C -0.60338 0.57593 -0.60273 0.57431 -0.60234 0.57246 C -0.60195 0.57061 -0.60195 0.56875 -0.60156 0.56713 C -0.60117 0.56436 -0.60013 0.55903 -0.60013 0.55903 C -0.59987 0.55579 -0.59973 0.55255 -0.59934 0.54954 C -0.59895 0.54723 -0.59817 0.54514 -0.59778 0.54283 C -0.59492 0.52246 -0.59921 0.54283 -0.59557 0.52662 C -0.59531 0.51505 -0.59505 0.50325 -0.59479 0.49167 C -0.59453 0.48357 -0.59414 0.47547 -0.59401 0.46737 C -0.59362 0.4257 -0.59348 0.3838 -0.59322 0.34213 C -0.59375 0.32362 -0.59414 0.30533 -0.59479 0.28681 C -0.59492 0.28473 -0.59505 0.28241 -0.59557 0.2801 C -0.59583 0.27871 -0.59648 0.27755 -0.597 0.27616 C -0.59726 0.27431 -0.59791 0.26528 -0.59856 0.26274 C -0.59895 0.26112 -0.5996 0.25996 -0.60013 0.25857 C -0.60247 0.2419 -0.59947 0.26274 -0.60156 0.24931 C -0.60182 0.24746 -0.60208 0.24561 -0.60234 0.24375 C -0.6026 0.24237 -0.60286 0.24121 -0.60312 0.23982 C -0.60338 0.23797 -0.60338 0.23612 -0.6039 0.2345 C -0.6052 0.22963 -0.60729 0.22755 -0.60911 0.22362 C -0.61106 0.21968 -0.61054 0.21899 -0.61223 0.21412 C -0.61289 0.21227 -0.61367 0.21065 -0.61445 0.2088 C -0.61497 0.20602 -0.61601 0.20348 -0.61601 0.2007 C -0.61523 0.14584 -0.6164 0.16644 -0.61445 0.13866 C -0.61419 0.11412 -0.61419 0.08936 -0.61367 0.06459 C -0.61367 0.0632 -0.61315 0.06204 -0.61289 0.06065 C -0.61263 0.05764 -0.61289 0.05417 -0.61223 0.05116 C -0.61158 0.04815 -0.61015 0.04584 -0.60911 0.04306 C -0.60716 0.03797 -0.60846 0.03959 -0.60533 0.03774 C -0.60442 0.03542 -0.60351 0.03287 -0.60234 0.03102 C -0.6013 0.02917 -0.59973 0.02848 -0.59856 0.02709 C -0.59752 0.0257 -0.59661 0.02408 -0.59557 0.02292 C -0.59479 0.02223 -0.59401 0.02223 -0.59322 0.02153 C -0.59192 0.02037 -0.59075 0.01899 -0.58945 0.0176 C -0.58867 0.01667 -0.58802 0.01551 -0.58723 0.01482 C -0.58593 0.01389 -0.58463 0.0132 -0.58346 0.01227 C -0.58255 0.01135 -0.58203 0.00996 -0.58112 0.0095 C -0.57968 0.00857 -0.57812 0.00857 -0.57656 0.00811 C -0.56888 0.00255 -0.57213 0.00417 -0.55846 0.00417 L -0.04479 0.00278 C -0.04127 0.00186 -0.03515 0.00024 -0.0319 -4.07407E-6 C -0.02148 -0.00023 -0.01119 -4.07407E-6 -0.00078 -4.07407E-6 L -4.58333E-6 -4.07407E-6 " pathEditMode="relative" ptsTypes="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どら</a:t>
            </a:r>
            <a:r>
              <a:rPr kumimoji="1" lang="ja-JP" altLang="en-US" dirty="0" smtClean="0"/>
              <a:t>りゅう様のクローンサーバー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55" y="2222500"/>
            <a:ext cx="6308435" cy="3707245"/>
          </a:xfrm>
        </p:spPr>
      </p:pic>
    </p:spTree>
    <p:extLst>
      <p:ext uri="{BB962C8B-B14F-4D97-AF65-F5344CB8AC3E}">
        <p14:creationId xmlns:p14="http://schemas.microsoft.com/office/powerpoint/2010/main" val="235723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おめでとうございます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602182"/>
              </p:ext>
            </p:extLst>
          </p:nvPr>
        </p:nvGraphicFramePr>
        <p:xfrm>
          <a:off x="819150" y="2222500"/>
          <a:ext cx="10553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37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第</a:t>
                      </a:r>
                      <a:r>
                        <a:rPr kumimoji="1" lang="en-US" altLang="ja-JP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6</a:t>
                      </a:r>
                      <a:r>
                        <a:rPr kumimoji="1" lang="ja-JP" altLang="en-US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回大会開催宜しく</a:t>
                      </a:r>
                      <a:r>
                        <a:rPr kumimoji="1" lang="ja-JP" altLang="en-US" dirty="0" err="1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ねお</a:t>
                      </a:r>
                      <a:r>
                        <a:rPr kumimoji="1" lang="ja-JP" altLang="en-US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がいします　マインクラフト合同マラソン大会委員会</a:t>
                      </a:r>
                      <a:endParaRPr kumimoji="1" lang="ja-JP" altLang="en-US" dirty="0">
                        <a:latin typeface="HGP行書体" panose="03000600000000000000" pitchFamily="66" charset="-128"/>
                        <a:ea typeface="HGP行書体" panose="03000600000000000000" pitchFamily="66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5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今後も宜しくお願いします</a:t>
            </a:r>
            <a:r>
              <a:rPr kumimoji="1" lang="en-US" altLang="ja-JP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!!</a:t>
            </a:r>
            <a:endParaRPr kumimoji="1" lang="ja-JP" altLang="en-US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324941"/>
              </p:ext>
            </p:extLst>
          </p:nvPr>
        </p:nvGraphicFramePr>
        <p:xfrm>
          <a:off x="9827492" y="6487160"/>
          <a:ext cx="23645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50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合同マラソン大会</a:t>
                      </a:r>
                      <a:r>
                        <a:rPr kumimoji="1" lang="en-US" altLang="ja-JP" dirty="0" smtClean="0">
                          <a:latin typeface="HGP行書体" panose="03000600000000000000" pitchFamily="66" charset="-128"/>
                          <a:ea typeface="HGP行書体" panose="03000600000000000000" pitchFamily="66" charset="-128"/>
                        </a:rPr>
                        <a:t>2015</a:t>
                      </a:r>
                      <a:endParaRPr kumimoji="1" lang="ja-JP" altLang="en-US" dirty="0">
                        <a:latin typeface="HGP行書体" panose="03000600000000000000" pitchFamily="66" charset="-128"/>
                        <a:ea typeface="HGP行書体" panose="03000600000000000000" pitchFamily="66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7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クォータブル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クォータブル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クォータブ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TM03457503[[fn=クォータブル]]</Template>
  <TotalTime>18</TotalTime>
  <Words>42</Words>
  <Application>Microsoft Office PowerPoint</Application>
  <PresentationFormat>ワイド画面</PresentationFormat>
  <Paragraphs>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HGP行書体</vt:lpstr>
      <vt:lpstr>ＭＳ ゴシック</vt:lpstr>
      <vt:lpstr>Century Gothic</vt:lpstr>
      <vt:lpstr>Wingdings 2</vt:lpstr>
      <vt:lpstr>クォータブル</vt:lpstr>
      <vt:lpstr>第6回合同マラソン大会開催地</vt:lpstr>
      <vt:lpstr>第6回合同マラソン大会開催地は</vt:lpstr>
      <vt:lpstr>どらりゅう様のクローンサーバー!!</vt:lpstr>
      <vt:lpstr>おめでとうございます!!</vt:lpstr>
      <vt:lpstr>今後も宜しくお願いします!!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第6回合同マラソン大会開催地</dc:title>
  <dc:creator>USER</dc:creator>
  <cp:lastModifiedBy>USER</cp:lastModifiedBy>
  <cp:revision>3</cp:revision>
  <dcterms:created xsi:type="dcterms:W3CDTF">2015-02-05T10:38:06Z</dcterms:created>
  <dcterms:modified xsi:type="dcterms:W3CDTF">2015-02-05T10:56:22Z</dcterms:modified>
</cp:coreProperties>
</file>